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Fialho" initials="DF" lastIdx="1" clrIdx="0">
    <p:extLst>
      <p:ext uri="{19B8F6BF-5375-455C-9EA6-DF929625EA0E}">
        <p15:presenceInfo xmlns:p15="http://schemas.microsoft.com/office/powerpoint/2012/main" userId="Dylan Fi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8T01:16:44.722" idx="1">
    <p:pos x="3719" y="1321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22CAA-033B-C544-B95E-4CB9E639E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Magical draft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8CBF23-CFA1-9545-B19D-636002BB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Dylan fialho n°21135</a:t>
            </a:r>
          </a:p>
          <a:p>
            <a:r>
              <a:rPr lang="pt-PT"/>
              <a:t>Márcio martins n°21136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11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FB1B9-7E06-4BA2-B35B-2C6472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Detalhes de jogo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61862645-FC29-4D5F-8963-A3A79CA0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805" y="2134818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56565CD2-A477-494F-A54A-FB43F24B3E77}"/>
              </a:ext>
            </a:extLst>
          </p:cNvPr>
          <p:cNvCxnSpPr/>
          <p:nvPr/>
        </p:nvCxnSpPr>
        <p:spPr>
          <a:xfrm>
            <a:off x="5527709" y="4960715"/>
            <a:ext cx="2136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4C265D-8111-424E-B6A7-3D3D174DA58A}"/>
              </a:ext>
            </a:extLst>
          </p:cNvPr>
          <p:cNvSpPr txBox="1"/>
          <p:nvPr/>
        </p:nvSpPr>
        <p:spPr>
          <a:xfrm>
            <a:off x="7664419" y="4760913"/>
            <a:ext cx="26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de carrinho</a:t>
            </a:r>
          </a:p>
        </p:txBody>
      </p:sp>
    </p:spTree>
    <p:extLst>
      <p:ext uri="{BB962C8B-B14F-4D97-AF65-F5344CB8AC3E}">
        <p14:creationId xmlns:p14="http://schemas.microsoft.com/office/powerpoint/2010/main" val="34714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039AD-5BDD-434E-BDD9-E4121A71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Destaques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599E6F7-9956-4E04-A35B-B3DDBFE15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6" y="2097088"/>
            <a:ext cx="1707611" cy="3541712"/>
          </a:xfrm>
        </p:spPr>
      </p:pic>
    </p:spTree>
    <p:extLst>
      <p:ext uri="{BB962C8B-B14F-4D97-AF65-F5344CB8AC3E}">
        <p14:creationId xmlns:p14="http://schemas.microsoft.com/office/powerpoint/2010/main" val="99057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carrinho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3AD3807-B7BF-4BCB-A57F-7858C58D6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7" y="2249488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E3A56F4B-96D9-4018-8135-5D1C09F69985}"/>
              </a:ext>
            </a:extLst>
          </p:cNvPr>
          <p:cNvCxnSpPr/>
          <p:nvPr/>
        </p:nvCxnSpPr>
        <p:spPr>
          <a:xfrm>
            <a:off x="6232849" y="3331029"/>
            <a:ext cx="2108718" cy="46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E745E3-D7DA-40F7-84A5-44A6B3607EBD}"/>
              </a:ext>
            </a:extLst>
          </p:cNvPr>
          <p:cNvSpPr txBox="1"/>
          <p:nvPr/>
        </p:nvSpPr>
        <p:spPr>
          <a:xfrm>
            <a:off x="8341567" y="3651012"/>
            <a:ext cx="295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de pagamento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1EEE1332-4310-413C-BF56-0EBCA1B4932A}"/>
              </a:ext>
            </a:extLst>
          </p:cNvPr>
          <p:cNvCxnSpPr/>
          <p:nvPr/>
        </p:nvCxnSpPr>
        <p:spPr>
          <a:xfrm>
            <a:off x="6948218" y="2902998"/>
            <a:ext cx="2000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0B327A-B448-4FDA-85C9-DCA88F9821DB}"/>
              </a:ext>
            </a:extLst>
          </p:cNvPr>
          <p:cNvSpPr txBox="1"/>
          <p:nvPr/>
        </p:nvSpPr>
        <p:spPr>
          <a:xfrm>
            <a:off x="9055223" y="2723008"/>
            <a:ext cx="26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Elimina jogo de carrinho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E8925D8-9774-4D35-9DE4-9A14D1594693}"/>
              </a:ext>
            </a:extLst>
          </p:cNvPr>
          <p:cNvCxnSpPr/>
          <p:nvPr/>
        </p:nvCxnSpPr>
        <p:spPr>
          <a:xfrm flipH="1">
            <a:off x="3710866" y="2902998"/>
            <a:ext cx="1651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4C4E16-E1A3-4EF5-AA1D-A01838E9D112}"/>
              </a:ext>
            </a:extLst>
          </p:cNvPr>
          <p:cNvSpPr txBox="1"/>
          <p:nvPr/>
        </p:nvSpPr>
        <p:spPr>
          <a:xfrm>
            <a:off x="1180730" y="2718332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Mostra detalhes de jogo</a:t>
            </a:r>
          </a:p>
        </p:txBody>
      </p:sp>
    </p:spTree>
    <p:extLst>
      <p:ext uri="{BB962C8B-B14F-4D97-AF65-F5344CB8AC3E}">
        <p14:creationId xmlns:p14="http://schemas.microsoft.com/office/powerpoint/2010/main" val="61688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Finalizar pagamento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D38E0182-4735-4FE8-88BD-96D66DA7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7" y="2249488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EB96ABF4-AA6C-4945-9639-1E699C217CC2}"/>
              </a:ext>
            </a:extLst>
          </p:cNvPr>
          <p:cNvCxnSpPr/>
          <p:nvPr/>
        </p:nvCxnSpPr>
        <p:spPr>
          <a:xfrm>
            <a:off x="6484776" y="4245429"/>
            <a:ext cx="145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96E62D-8507-47B8-A507-C352CE46D2C1}"/>
              </a:ext>
            </a:extLst>
          </p:cNvPr>
          <p:cNvSpPr txBox="1"/>
          <p:nvPr/>
        </p:nvSpPr>
        <p:spPr>
          <a:xfrm>
            <a:off x="7940351" y="3922263"/>
            <a:ext cx="331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Volta para ecrã loja e elimina todos os jogos do carrinho</a:t>
            </a:r>
          </a:p>
        </p:txBody>
      </p:sp>
    </p:spTree>
    <p:extLst>
      <p:ext uri="{BB962C8B-B14F-4D97-AF65-F5344CB8AC3E}">
        <p14:creationId xmlns:p14="http://schemas.microsoft.com/office/powerpoint/2010/main" val="424416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71606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pt-PT" sz="15000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12986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DB4F1-CB5F-9644-ADA8-5BFD5BD4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Processo da aplicação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E45B51-79AB-974F-960F-FF70A7446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Inicialmente o projeto não aparecia como escolha possível, então nós sugerimos a criação de um projeto de raiz com um tema que nos chama-se mais atenção.</a:t>
            </a:r>
          </a:p>
          <a:p>
            <a:r>
              <a:rPr lang="pt-PT"/>
              <a:t>O processo da aplicação começou por a criação dos modelos de baixa fidelidade, troca de ideias e criação de um modelo com maior fidelidade (em Adobe XD).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82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7BC5B-FE68-824C-8F65-09B7253A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Objetivos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CA744B-B91A-484E-A90B-1D854258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74989"/>
          </a:xfrm>
        </p:spPr>
        <p:txBody>
          <a:bodyPr>
            <a:normAutofit lnSpcReduction="10000"/>
          </a:bodyPr>
          <a:lstStyle/>
          <a:p>
            <a:r>
              <a:rPr lang="pt-PT"/>
              <a:t>Objetivo da aplicação é criar uma ligação mais rapida com o cliente onde o mesmo pode comprar os seus jogos, facilitando assim a procura.</a:t>
            </a:r>
          </a:p>
          <a:p>
            <a:r>
              <a:rPr lang="pt-PT"/>
              <a:t>Temos também como objetivo criar uma app facil de usar e que todos possam usufruir da mesma.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6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00A9A-FB02-574C-81E4-B902545E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Divisão de tarefas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BAB76-34F9-C44B-882C-466602A48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Na divisão de tarefas cada elemento ficou com uma parte onde podesse trabalhar mais fácil e de maneira mais autónoma. Sendo assim, o aluno Márcio tratou da parte gráfica (ecrãs) e o Dylan na parte da programação. Na criação do relatório e na criação desta apresentação fizemos os dois em simultâneo.</a:t>
            </a:r>
          </a:p>
        </p:txBody>
      </p:sp>
    </p:spTree>
    <p:extLst>
      <p:ext uri="{BB962C8B-B14F-4D97-AF65-F5344CB8AC3E}">
        <p14:creationId xmlns:p14="http://schemas.microsoft.com/office/powerpoint/2010/main" val="9114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44BBEF2B-821F-4C72-A0C7-57EB9CA8E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579" y="2097088"/>
            <a:ext cx="1707611" cy="3541712"/>
          </a:xfr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04769D04-1C1B-4831-B9EE-1B4EB78350EF}"/>
              </a:ext>
            </a:extLst>
          </p:cNvPr>
          <p:cNvCxnSpPr/>
          <p:nvPr/>
        </p:nvCxnSpPr>
        <p:spPr>
          <a:xfrm flipV="1">
            <a:off x="5619565" y="3258105"/>
            <a:ext cx="2157274" cy="60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036D8EDD-A0D5-4EA2-9569-7BCEBA8B578A}"/>
              </a:ext>
            </a:extLst>
          </p:cNvPr>
          <p:cNvCxnSpPr/>
          <p:nvPr/>
        </p:nvCxnSpPr>
        <p:spPr>
          <a:xfrm>
            <a:off x="5619565" y="4287915"/>
            <a:ext cx="221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74B15944-2A6E-44D2-8A4B-CAF1D2B83B7D}"/>
              </a:ext>
            </a:extLst>
          </p:cNvPr>
          <p:cNvCxnSpPr/>
          <p:nvPr/>
        </p:nvCxnSpPr>
        <p:spPr>
          <a:xfrm>
            <a:off x="5619565" y="4749553"/>
            <a:ext cx="2077375" cy="59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7D93A94-4B05-4BD9-B9B0-903637CF2039}"/>
              </a:ext>
            </a:extLst>
          </p:cNvPr>
          <p:cNvSpPr txBox="1"/>
          <p:nvPr/>
        </p:nvSpPr>
        <p:spPr>
          <a:xfrm>
            <a:off x="7767748" y="3059668"/>
            <a:ext cx="23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Login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DD39D4-4F48-4184-9387-A7911C24F85A}"/>
              </a:ext>
            </a:extLst>
          </p:cNvPr>
          <p:cNvSpPr txBox="1"/>
          <p:nvPr/>
        </p:nvSpPr>
        <p:spPr>
          <a:xfrm>
            <a:off x="7838983" y="4128117"/>
            <a:ext cx="23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</a:t>
            </a:r>
            <a:r>
              <a:rPr lang="pt-PT" dirty="0" err="1"/>
              <a:t>Register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9270FC-C459-424B-B65F-0EEBD2C8665B}"/>
              </a:ext>
            </a:extLst>
          </p:cNvPr>
          <p:cNvSpPr txBox="1"/>
          <p:nvPr/>
        </p:nvSpPr>
        <p:spPr>
          <a:xfrm>
            <a:off x="7776839" y="5202315"/>
            <a:ext cx="2610035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direto para ecrã Loja</a:t>
            </a:r>
          </a:p>
        </p:txBody>
      </p:sp>
    </p:spTree>
    <p:extLst>
      <p:ext uri="{BB962C8B-B14F-4D97-AF65-F5344CB8AC3E}">
        <p14:creationId xmlns:p14="http://schemas.microsoft.com/office/powerpoint/2010/main" val="28331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Register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527EED6-2086-48B9-82D8-A635C8FEE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6" y="2097088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A60189D7-4C04-4A0E-8CF3-97608C8F2740}"/>
              </a:ext>
            </a:extLst>
          </p:cNvPr>
          <p:cNvCxnSpPr/>
          <p:nvPr/>
        </p:nvCxnSpPr>
        <p:spPr>
          <a:xfrm>
            <a:off x="6447453" y="4889241"/>
            <a:ext cx="2500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06AEAE-4B68-47E5-A554-723B7B848D5D}"/>
              </a:ext>
            </a:extLst>
          </p:cNvPr>
          <p:cNvSpPr txBox="1"/>
          <p:nvPr/>
        </p:nvSpPr>
        <p:spPr>
          <a:xfrm>
            <a:off x="9055223" y="4705165"/>
            <a:ext cx="245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Login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E658C0-EC84-47FE-B338-BF4F0BB4412B}"/>
              </a:ext>
            </a:extLst>
          </p:cNvPr>
          <p:cNvSpPr txBox="1"/>
          <p:nvPr/>
        </p:nvSpPr>
        <p:spPr>
          <a:xfrm>
            <a:off x="1141412" y="209708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Utilizador preenche os campos e após uma verificação é colocado no sistema.</a:t>
            </a:r>
          </a:p>
        </p:txBody>
      </p:sp>
    </p:spTree>
    <p:extLst>
      <p:ext uri="{BB962C8B-B14F-4D97-AF65-F5344CB8AC3E}">
        <p14:creationId xmlns:p14="http://schemas.microsoft.com/office/powerpoint/2010/main" val="218644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login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8256D6A-7909-4782-ABC2-9F111BFF8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706" y="1957128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4180AB97-F200-404C-A299-D94AB2DB1E48}"/>
              </a:ext>
            </a:extLst>
          </p:cNvPr>
          <p:cNvCxnSpPr/>
          <p:nvPr/>
        </p:nvCxnSpPr>
        <p:spPr>
          <a:xfrm>
            <a:off x="7343192" y="4637314"/>
            <a:ext cx="183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12DC60-D4E6-4B78-92D2-6063C7B43CCB}"/>
              </a:ext>
            </a:extLst>
          </p:cNvPr>
          <p:cNvSpPr txBox="1"/>
          <p:nvPr/>
        </p:nvSpPr>
        <p:spPr>
          <a:xfrm>
            <a:off x="9357064" y="4509856"/>
            <a:ext cx="2237173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Loja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FB88C7-1B2E-4516-9FE8-77BCB04780BE}"/>
              </a:ext>
            </a:extLst>
          </p:cNvPr>
          <p:cNvSpPr txBox="1"/>
          <p:nvPr/>
        </p:nvSpPr>
        <p:spPr>
          <a:xfrm>
            <a:off x="1141413" y="2176987"/>
            <a:ext cx="321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Após verificar se o utilizador existe, entra no ecrã de loja</a:t>
            </a:r>
          </a:p>
        </p:txBody>
      </p:sp>
    </p:spTree>
    <p:extLst>
      <p:ext uri="{BB962C8B-B14F-4D97-AF65-F5344CB8AC3E}">
        <p14:creationId xmlns:p14="http://schemas.microsoft.com/office/powerpoint/2010/main" val="32757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loja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F87E573-9E43-457F-B284-B6C4127F8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6" y="2099307"/>
            <a:ext cx="1707611" cy="3541712"/>
          </a:xfr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A92625F3-548E-4FDC-9A16-6B4D4D00C63B}"/>
              </a:ext>
            </a:extLst>
          </p:cNvPr>
          <p:cNvCxnSpPr/>
          <p:nvPr/>
        </p:nvCxnSpPr>
        <p:spPr>
          <a:xfrm>
            <a:off x="6791417" y="2627790"/>
            <a:ext cx="197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CC9F2B-F4B7-4AE8-84B4-73863CCA12E2}"/>
              </a:ext>
            </a:extLst>
          </p:cNvPr>
          <p:cNvSpPr txBox="1"/>
          <p:nvPr/>
        </p:nvSpPr>
        <p:spPr>
          <a:xfrm>
            <a:off x="8930935" y="2441359"/>
            <a:ext cx="2565647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Selecionar Categorias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1EC8B48-FA5F-40E6-ADDB-5E36A8ACE10A}"/>
              </a:ext>
            </a:extLst>
          </p:cNvPr>
          <p:cNvCxnSpPr/>
          <p:nvPr/>
        </p:nvCxnSpPr>
        <p:spPr>
          <a:xfrm>
            <a:off x="5672831" y="3429000"/>
            <a:ext cx="308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22AD56-F7CE-4802-A234-1C0D207A4804}"/>
              </a:ext>
            </a:extLst>
          </p:cNvPr>
          <p:cNvSpPr txBox="1"/>
          <p:nvPr/>
        </p:nvSpPr>
        <p:spPr>
          <a:xfrm>
            <a:off x="8930935" y="3195961"/>
            <a:ext cx="21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Abre descrição de jogo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471A480-9F8D-4302-9FF9-1EF5179DE9FA}"/>
              </a:ext>
            </a:extLst>
          </p:cNvPr>
          <p:cNvCxnSpPr/>
          <p:nvPr/>
        </p:nvCxnSpPr>
        <p:spPr>
          <a:xfrm flipH="1">
            <a:off x="4492101" y="2361460"/>
            <a:ext cx="923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C6625A-7E4F-4524-9E9F-8E750E6911FA}"/>
              </a:ext>
            </a:extLst>
          </p:cNvPr>
          <p:cNvSpPr txBox="1"/>
          <p:nvPr/>
        </p:nvSpPr>
        <p:spPr>
          <a:xfrm>
            <a:off x="2530136" y="2176794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Abre menu gaveta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068F99E-770F-4741-B9B8-0069D0BCEEBE}"/>
              </a:ext>
            </a:extLst>
          </p:cNvPr>
          <p:cNvCxnSpPr/>
          <p:nvPr/>
        </p:nvCxnSpPr>
        <p:spPr>
          <a:xfrm>
            <a:off x="6791417" y="5228948"/>
            <a:ext cx="1890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68B886-9C00-4EA5-8945-F6EB97F2D740}"/>
              </a:ext>
            </a:extLst>
          </p:cNvPr>
          <p:cNvSpPr txBox="1"/>
          <p:nvPr/>
        </p:nvSpPr>
        <p:spPr>
          <a:xfrm>
            <a:off x="8930935" y="5104660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Vai para ecrã Carrinho</a:t>
            </a:r>
          </a:p>
        </p:txBody>
      </p:sp>
    </p:spTree>
    <p:extLst>
      <p:ext uri="{BB962C8B-B14F-4D97-AF65-F5344CB8AC3E}">
        <p14:creationId xmlns:p14="http://schemas.microsoft.com/office/powerpoint/2010/main" val="241015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C02B-3152-4F71-8F7C-5F602D89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Categoria</a:t>
            </a:r>
          </a:p>
        </p:txBody>
      </p:sp>
      <p:pic>
        <p:nvPicPr>
          <p:cNvPr id="5" name="Marcador de Posição de Conteúdo 4" descr="Uma imagem com texto, captura de ecrã, eletrónica, apresentação&#10;&#10;Descrição gerada automaticamente">
            <a:extLst>
              <a:ext uri="{FF2B5EF4-FFF2-40B4-BE49-F238E27FC236}">
                <a16:creationId xmlns:a16="http://schemas.microsoft.com/office/drawing/2014/main" id="{ADC9FEEF-9F30-413B-A4A5-BD1FC9D4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07" y="2249488"/>
            <a:ext cx="1707611" cy="3541712"/>
          </a:xfrm>
        </p:spPr>
      </p:pic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9380D5A-2A2F-493C-86CD-73D0D0FE0638}"/>
              </a:ext>
            </a:extLst>
          </p:cNvPr>
          <p:cNvCxnSpPr>
            <a:cxnSpLocks/>
          </p:cNvCxnSpPr>
          <p:nvPr/>
        </p:nvCxnSpPr>
        <p:spPr>
          <a:xfrm>
            <a:off x="6214369" y="3526654"/>
            <a:ext cx="1447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D9F7BF-D6D9-4089-A791-9005F01B2A34}"/>
              </a:ext>
            </a:extLst>
          </p:cNvPr>
          <p:cNvSpPr txBox="1"/>
          <p:nvPr/>
        </p:nvSpPr>
        <p:spPr>
          <a:xfrm>
            <a:off x="7785715" y="3341988"/>
            <a:ext cx="247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Abre descrição de jogo</a:t>
            </a:r>
          </a:p>
        </p:txBody>
      </p:sp>
    </p:spTree>
    <p:extLst>
      <p:ext uri="{BB962C8B-B14F-4D97-AF65-F5344CB8AC3E}">
        <p14:creationId xmlns:p14="http://schemas.microsoft.com/office/powerpoint/2010/main" val="373479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283</Words>
  <Application>Microsoft Office PowerPoint</Application>
  <PresentationFormat>Ecrã Panorâmico</PresentationFormat>
  <Paragraphs>38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Circuito</vt:lpstr>
      <vt:lpstr>Magical draft</vt:lpstr>
      <vt:lpstr>Processo da aplicação</vt:lpstr>
      <vt:lpstr>Objetivos</vt:lpstr>
      <vt:lpstr>Divisão de tarefas</vt:lpstr>
      <vt:lpstr>inicial</vt:lpstr>
      <vt:lpstr>Register</vt:lpstr>
      <vt:lpstr>login</vt:lpstr>
      <vt:lpstr>loja</vt:lpstr>
      <vt:lpstr>Categoria</vt:lpstr>
      <vt:lpstr>Detalhes de jogo</vt:lpstr>
      <vt:lpstr>Destaques</vt:lpstr>
      <vt:lpstr>carrinho</vt:lpstr>
      <vt:lpstr>Finalizar pagamento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Magical draft</dc:title>
  <dc:creator>Marcio Martins</dc:creator>
  <cp:lastModifiedBy>Dylan Fialho</cp:lastModifiedBy>
  <cp:revision>5</cp:revision>
  <dcterms:created xsi:type="dcterms:W3CDTF">2021-06-17T21:58:38Z</dcterms:created>
  <dcterms:modified xsi:type="dcterms:W3CDTF">2021-06-18T00:37:12Z</dcterms:modified>
</cp:coreProperties>
</file>